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5EEFF-FF00-49E5-BF6C-69B4926451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2902464"/>
            <a:ext cx="10031896" cy="1792357"/>
          </a:xfrm>
        </p:spPr>
        <p:txBody>
          <a:bodyPr/>
          <a:lstStyle/>
          <a:p>
            <a:pPr algn="ctr"/>
            <a:r>
              <a:rPr lang="sr-Cyrl-R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СТРУЧНО УСАВРШАВАЊЕ ПРЕДМЕТА ПРИРОДНИХ НАУКА</a:t>
            </a:r>
            <a:br>
              <a:rPr lang="sr-Latn-RS" dirty="0"/>
            </a:br>
            <a:endParaRPr lang="sr-Latn-R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868BB29-88FA-49E5-B964-591560590B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676939" cy="3059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42730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E17FE-9F60-4501-96E0-3C6863A5D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008" y="290623"/>
            <a:ext cx="9370434" cy="708838"/>
          </a:xfrm>
        </p:spPr>
        <p:txBody>
          <a:bodyPr>
            <a:normAutofit/>
          </a:bodyPr>
          <a:lstStyle/>
          <a:p>
            <a:pPr algn="ctr"/>
            <a:r>
              <a:rPr lang="sr-Cyrl-R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САВРЕМЕНО ОБРАЗОВАЊЕ</a:t>
            </a:r>
            <a:endParaRPr lang="sr-Latn-R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3635D-910B-439B-96D5-96B009B712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50335"/>
            <a:ext cx="9997754" cy="4691027"/>
          </a:xfrm>
        </p:spPr>
        <p:txBody>
          <a:bodyPr/>
          <a:lstStyle/>
          <a:p>
            <a:pPr algn="ctr"/>
            <a:r>
              <a:rPr lang="sr-Cyrl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Модерна школа захтева компетентне наставнике; </a:t>
            </a:r>
          </a:p>
          <a:p>
            <a:pPr algn="ctr"/>
            <a:r>
              <a:rPr lang="sr-Cyrl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Особа оријентисана ка континуираном професионалном развоју у складу са достигнућима у оквиру матичних научних дисциплина; </a:t>
            </a:r>
          </a:p>
          <a:p>
            <a:pPr algn="ctr"/>
            <a:r>
              <a:rPr lang="sr-Cyrl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Циљ овог процеса је унапређење квалитета наставе, унапређење квалитета учења и постигнућа ученика;</a:t>
            </a:r>
          </a:p>
          <a:p>
            <a:pPr algn="ctr"/>
            <a:r>
              <a:rPr lang="sr-Cyrl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Друштвене и техничко-технолошке промене истичу потребу за наставником који је отворенији, окренут ка менторском раду и примени интерактивне наставе,као и модерних наставних средстава.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9120729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1FB7C-EBAE-4A54-8C51-73B324401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16195"/>
            <a:ext cx="8596668" cy="730102"/>
          </a:xfrm>
        </p:spPr>
        <p:txBody>
          <a:bodyPr>
            <a:normAutofit/>
          </a:bodyPr>
          <a:lstStyle/>
          <a:p>
            <a:pPr algn="ctr"/>
            <a:r>
              <a:rPr lang="sr-Cyrl-R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ПРИРОДНЕ НАУКЕ</a:t>
            </a:r>
            <a:endParaRPr lang="sr-Latn-R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7E5F8E-D71D-4DB4-BF53-D074B434F0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51048"/>
            <a:ext cx="8596668" cy="5190757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Суштина природних наука се огледа у изучавању универзума, односно закона природе;</a:t>
            </a: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Природне науке: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астрономија, биологија, географија, физика, хемија, и физичка хемија;</a:t>
            </a: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Акценат је на континуираном праћењу природних промена, као и примени природних законитости у функционисању људског друштва. </a:t>
            </a:r>
            <a:endParaRPr lang="sr-Latn-R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0770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108DC-4A73-4B35-84EB-415FE9A96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6" y="495300"/>
            <a:ext cx="8596668" cy="723900"/>
          </a:xfrm>
        </p:spPr>
        <p:txBody>
          <a:bodyPr>
            <a:normAutofit/>
          </a:bodyPr>
          <a:lstStyle/>
          <a:p>
            <a:pPr algn="ctr"/>
            <a:r>
              <a:rPr lang="sr-Cyrl-R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СТРУЧНО УСАВРШАВАЊЕ</a:t>
            </a:r>
            <a:endParaRPr lang="sr-Latn-R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40D596-AA29-449D-A60D-4340366715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1076324"/>
            <a:ext cx="4184035" cy="55721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Cyrl-R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Стручно усавршавање подразумева:</a:t>
            </a:r>
            <a:endParaRPr lang="sr-Latn-R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r-Cyrl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прецизирано време трајања</a:t>
            </a:r>
            <a:endParaRPr lang="sr-Latn-R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r-Cyrl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утврђени број учесника</a:t>
            </a:r>
            <a:endParaRPr lang="sr-Latn-R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r-Cyrl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 од финансијских могућности, а често је и наметнута обавеза</a:t>
            </a:r>
            <a:endParaRPr lang="sr-Latn-R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r-Cyrl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обраду тема које се провлаче дуги временски период кроз Наставне планове и програме</a:t>
            </a:r>
            <a:endParaRPr lang="sr-Latn-R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r-Cyrl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ефикасност реализације је везана за организаторе и предаваче</a:t>
            </a:r>
            <a:endParaRPr lang="sr-Latn-R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r-Cyrl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теме које се понављају</a:t>
            </a:r>
            <a:endParaRPr lang="sr-Latn-R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r-Cyrl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 модели неодрживи у непосредном раду са ученицима</a:t>
            </a:r>
            <a:endParaRPr lang="sr-Latn-R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r-Cyrl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.......</a:t>
            </a:r>
            <a:endParaRPr lang="sr-Latn-R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R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61F4D9-D3C8-4A1E-B950-5D36D3ED95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70" y="1076325"/>
            <a:ext cx="4739830" cy="496503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Cyrl-R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Професионални развој наставника подразумева:</a:t>
            </a:r>
            <a:endParaRPr lang="sr-Latn-R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r-Cyrl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сложен, дуготрајни процес усмерен ка унапређењу квалитета наставе и положаја наставника у друштву</a:t>
            </a:r>
            <a:endParaRPr lang="sr-Latn-R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r-Cyrl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подразумева примену модерних наставних средстава, активацију ученика у наставном процесу, али и вредновање сопственог рада.</a:t>
            </a:r>
            <a:endParaRPr lang="sr-Latn-R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273599045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0D6C4F2-584B-4065-A390-9B3C0448B2D7}"/>
              </a:ext>
            </a:extLst>
          </p:cNvPr>
          <p:cNvSpPr/>
          <p:nvPr/>
        </p:nvSpPr>
        <p:spPr>
          <a:xfrm>
            <a:off x="1638299" y="1708850"/>
            <a:ext cx="8524875" cy="2650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107000"/>
              </a:lnSpc>
              <a:spcAft>
                <a:spcPts val="800"/>
              </a:spcAft>
            </a:pPr>
            <a:r>
              <a:rPr lang="sr-Cyrl-R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Суштина константног усавршавања има за циљ:</a:t>
            </a:r>
            <a:endParaRPr lang="sr-Latn-RS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sr-Cyrl-R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упознавање са новим методама рада, које ће олакшати пребацивање акцента са држања наставе на процес учења, односто активности ученика;</a:t>
            </a:r>
            <a:endParaRPr lang="sr-Latn-R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sr-Cyrl-R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осмишљавање активности које ће покренуту интеракцију између размишљања ученика и наставних садржаја;</a:t>
            </a:r>
            <a:endParaRPr lang="sr-Latn-R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sr-Cyrl-R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стицања вештина које ће омогућити наставнику да усмери ученике како да путем самосталног рада схвате градиво и активно конструишу знања и умећа која су специфична за природне науке.</a:t>
            </a:r>
            <a:endParaRPr lang="sr-Latn-R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486864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A73F3-049B-468A-9BD1-ED87A62AC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04850"/>
          </a:xfrm>
        </p:spPr>
        <p:txBody>
          <a:bodyPr>
            <a:normAutofit/>
          </a:bodyPr>
          <a:lstStyle/>
          <a:p>
            <a:pPr algn="ctr"/>
            <a:r>
              <a:rPr lang="sr-Cyrl-R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endParaRPr lang="sr-Latn-R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052379-4B1E-4F34-BB8E-446CAF8E41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69989"/>
            <a:ext cx="8596668" cy="3880773"/>
          </a:xfrm>
        </p:spPr>
        <p:txBody>
          <a:bodyPr/>
          <a:lstStyle/>
          <a:p>
            <a:pPr algn="ctr"/>
            <a:r>
              <a:rPr lang="sr-Cyrl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недостатак основних наставних средстава;</a:t>
            </a:r>
          </a:p>
          <a:p>
            <a:pPr algn="ctr"/>
            <a:r>
              <a:rPr lang="sr-Cyrl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семинари који се заснивају на презентовању законске регулативе, са којом су наставници одлично упознати;</a:t>
            </a:r>
          </a:p>
          <a:p>
            <a:pPr algn="ctr"/>
            <a:r>
              <a:rPr lang="sr-Cyrl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садржаји стручног усавршавања, у великој мери, нису практично примењиви;</a:t>
            </a:r>
          </a:p>
          <a:p>
            <a:pPr algn="ctr"/>
            <a:r>
              <a:rPr lang="sr-Cyrl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често их реализују особе које немају искуства у непосредном раду са ученицима, нити децом;</a:t>
            </a:r>
          </a:p>
          <a:p>
            <a:pPr algn="ctr"/>
            <a:r>
              <a:rPr lang="sr-Cyrl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константне промене у природном окружењу намећу потребу за дубљим истраживањем истих, као и практично праћење ван учионице, што наставницима није омогућено због законских ограничења.</a:t>
            </a:r>
            <a:endParaRPr lang="sr-Latn-R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1701200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AF2AD-55D9-45B3-8CD5-3C4F9292F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76225"/>
            <a:ext cx="8596668" cy="714375"/>
          </a:xfrm>
        </p:spPr>
        <p:txBody>
          <a:bodyPr>
            <a:normAutofit/>
          </a:bodyPr>
          <a:lstStyle/>
          <a:p>
            <a:pPr algn="ctr"/>
            <a:r>
              <a:rPr lang="sr-Cyrl-R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МОГУЋА РЕШЕЊА</a:t>
            </a:r>
            <a:endParaRPr lang="sr-Latn-R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5CBBC-00A4-4901-87B6-82D1008E38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509" y="990600"/>
            <a:ext cx="8596668" cy="3880773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неопходно је обезбедити наставницима могућности за усавршавањем на озбиљним домаћим и међународним скуповима и конференцијама на којима ће се упознати са научним истраживањима из области глобалних промена;</a:t>
            </a: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непосредни рад са ученицима мора бити ослобођен терета административних елемената током саме наставе;</a:t>
            </a: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мотивација наставника је ограничена самим положајем наставника у друштвеном систему, али поред свих препрека наставник мора да ради на личном развоју јер је то једини начин одрживог развоја наставничког позива.</a:t>
            </a:r>
            <a:endParaRPr lang="sr-Latn-R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0494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</TotalTime>
  <Words>446</Words>
  <Application>Microsoft Office PowerPoint</Application>
  <PresentationFormat>Widescreen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Times New Roman</vt:lpstr>
      <vt:lpstr>Trebuchet MS</vt:lpstr>
      <vt:lpstr>Wingdings 3</vt:lpstr>
      <vt:lpstr>Facet</vt:lpstr>
      <vt:lpstr>СТРУЧНО УСАВРШАВАЊЕ ПРЕДМЕТА ПРИРОДНИХ НАУКА </vt:lpstr>
      <vt:lpstr>САВРЕМЕНО ОБРАЗОВАЊЕ</vt:lpstr>
      <vt:lpstr>ПРИРОДНЕ НАУКЕ</vt:lpstr>
      <vt:lpstr>СТРУЧНО УСАВРШАВАЊЕ</vt:lpstr>
      <vt:lpstr>PowerPoint Presentation</vt:lpstr>
      <vt:lpstr>ПРОБЛЕМИ</vt:lpstr>
      <vt:lpstr>МОГУЋА РЕШЕЊА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СТРУЧНО УСАВРШАВАЊЕ ПРЕДМЕТА ПРИРОДНИХ НАУКА </dc:title>
  <dc:creator>stopalovicbg@gmail.com</dc:creator>
  <cp:lastModifiedBy>stopalovicbg@gmail.com</cp:lastModifiedBy>
  <cp:revision>10</cp:revision>
  <dcterms:created xsi:type="dcterms:W3CDTF">2024-05-08T18:07:14Z</dcterms:created>
  <dcterms:modified xsi:type="dcterms:W3CDTF">2024-05-08T18:37:52Z</dcterms:modified>
</cp:coreProperties>
</file>